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73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52" autoAdjust="0"/>
  </p:normalViewPr>
  <p:slideViewPr>
    <p:cSldViewPr snapToGrid="0">
      <p:cViewPr>
        <p:scale>
          <a:sx n="100" d="100"/>
          <a:sy n="100" d="100"/>
        </p:scale>
        <p:origin x="-96" y="6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497E0-DEF0-4142-831C-D8E28A144BD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BC709-5C07-489B-9611-37785758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907420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501" y="1498602"/>
            <a:ext cx="569595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5501" y="4927600"/>
            <a:ext cx="569595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17" y="0"/>
            <a:ext cx="9906103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4546A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48" y="0"/>
            <a:ext cx="3731642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34" y="1498602"/>
            <a:ext cx="569595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2734" y="4927600"/>
            <a:ext cx="569595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6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8050" y="1701800"/>
            <a:ext cx="404495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18100" y="1701800"/>
            <a:ext cx="404495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353" y="1608836"/>
            <a:ext cx="4041648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050" y="2209800"/>
            <a:ext cx="404495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402" y="1608836"/>
            <a:ext cx="4041648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18100" y="2209800"/>
            <a:ext cx="404495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9450" y="0"/>
            <a:ext cx="64389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82" y="1701800"/>
            <a:ext cx="272415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2200" y="482600"/>
            <a:ext cx="553085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282" y="4648200"/>
            <a:ext cx="272415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0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2275" y="0"/>
            <a:ext cx="652145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00600"/>
            <a:ext cx="59436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981200" y="279402"/>
            <a:ext cx="59436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562600"/>
            <a:ext cx="59436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7350" y="274639"/>
            <a:ext cx="11557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08050" y="274639"/>
            <a:ext cx="6934200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6/3/2023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4546A">
                    <a:lumMod val="50000"/>
                  </a:srgbClr>
                </a:solidFill>
              </a:rPr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8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9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6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21C7-AFE4-411B-8690-2AD71735461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CF18-D20D-471C-85CF-BAC1EE31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3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17" y="0"/>
            <a:ext cx="9906103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76200"/>
            <a:ext cx="8255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1701800"/>
            <a:ext cx="8255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6400802"/>
            <a:ext cx="222885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859468AF-EFCF-4AAD-ACF4-3BA83EC4AF4E}" type="datetime1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6/3/2023</a:t>
            </a:fld>
            <a:endParaRPr 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5949" y="6400802"/>
            <a:ext cx="505206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r>
              <a:rPr lang="en-US">
                <a:solidFill>
                  <a:srgbClr val="44546A">
                    <a:lumMod val="50000"/>
                  </a:srgbClr>
                </a:solidFill>
              </a:rPr>
              <a:t>Add a footer</a:t>
            </a:r>
            <a:endParaRPr 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958" y="6400802"/>
            <a:ext cx="90009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4546A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2651" y="2251078"/>
            <a:ext cx="5695950" cy="863598"/>
          </a:xfrm>
        </p:spPr>
        <p:txBody>
          <a:bodyPr>
            <a:normAutofit/>
          </a:bodyPr>
          <a:lstStyle/>
          <a:p>
            <a:r>
              <a:rPr lang="fa-IR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جبهه‌های پژوهش سال ۲۰۲۱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27401" y="3232150"/>
            <a:ext cx="5695950" cy="1244600"/>
          </a:xfrm>
        </p:spPr>
        <p:txBody>
          <a:bodyPr>
            <a:normAutofit lnSpcReduction="10000"/>
          </a:bodyPr>
          <a:lstStyle/>
          <a:p>
            <a:pPr lvl="0" algn="ctr" defTabSz="457200" rtl="1">
              <a:lnSpc>
                <a:spcPct val="150000"/>
              </a:lnSpc>
              <a:buClrTx/>
              <a:buSzTx/>
              <a:defRPr/>
            </a:pPr>
            <a:r>
              <a:rPr lang="fa-IR" sz="2400" dirty="0">
                <a:ln>
                  <a:noFill/>
                </a:ln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معاونت پژوهشی </a:t>
            </a:r>
            <a:r>
              <a:rPr lang="fa-IR" sz="2400" dirty="0" smtClean="0">
                <a:ln>
                  <a:noFill/>
                </a:ln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دانشکده علوم ریاضی</a:t>
            </a:r>
          </a:p>
          <a:p>
            <a:pPr lvl="0" algn="ctr" defTabSz="457200" rtl="1">
              <a:lnSpc>
                <a:spcPct val="100000"/>
              </a:lnSpc>
              <a:buClrTx/>
              <a:buSzTx/>
              <a:defRPr/>
            </a:pPr>
            <a:endParaRPr lang="fa-IR" sz="2400" dirty="0">
              <a:ln>
                <a:noFill/>
              </a:ln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lvl="0" algn="ctr" defTabSz="457200" rtl="1">
              <a:lnSpc>
                <a:spcPct val="100000"/>
              </a:lnSpc>
              <a:buClrTx/>
              <a:buSzTx/>
              <a:defRPr/>
            </a:pPr>
            <a:r>
              <a:rPr lang="fa-IR" sz="1800" b="1" smtClean="0">
                <a:ln>
                  <a:noFill/>
                </a:ln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تابستان 1402</a:t>
            </a:r>
            <a:endParaRPr lang="fa-IR" sz="1800" b="1" dirty="0">
              <a:ln>
                <a:noFill/>
              </a:ln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 descr="beheshty_20110817_10969118877.jpg"/>
          <p:cNvPicPr/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53125" y="571500"/>
            <a:ext cx="1356347" cy="1347612"/>
          </a:xfrm>
          <a:prstGeom prst="rect">
            <a:avLst/>
          </a:prstGeom>
          <a:ln>
            <a:solidFill>
              <a:srgbClr val="4472C4">
                <a:lumMod val="75000"/>
              </a:srgb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869" y="4552950"/>
            <a:ext cx="2239008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00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84"/>
            <a:ext cx="3872147" cy="2624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449097"/>
            <a:ext cx="5838825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3994671"/>
            <a:ext cx="58483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3" y="0"/>
            <a:ext cx="5658708" cy="3016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863" y="2934269"/>
            <a:ext cx="4609586" cy="39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98" y="191068"/>
            <a:ext cx="6526019" cy="2538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78" y="2690693"/>
            <a:ext cx="4767334" cy="41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671512"/>
            <a:ext cx="65722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395287"/>
            <a:ext cx="65246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352550"/>
            <a:ext cx="64484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513930"/>
            <a:ext cx="6538913" cy="546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7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89" y="1695308"/>
            <a:ext cx="64674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595312"/>
            <a:ext cx="64484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34" y="109182"/>
            <a:ext cx="7249996" cy="2579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04" y="2620370"/>
            <a:ext cx="3372162" cy="42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39" y="327547"/>
            <a:ext cx="6581775" cy="3590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56" y="4037317"/>
            <a:ext cx="5657993" cy="25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0240" y="-1092463"/>
            <a:ext cx="6689683" cy="89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195262"/>
            <a:ext cx="58769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319087"/>
            <a:ext cx="58578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assroom open house presentation.potx" id="{AB7D8AB0-4323-4322-AB21-8CB398DB9E96}" vid="{5BFEA1FF-C39F-48A2-B239-4B55565FC3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12</Words>
  <Application>Microsoft Office PowerPoint</Application>
  <PresentationFormat>A4 Paper (210x297 mm)</PresentationFormat>
  <Paragraphs>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Class open house presentation</vt:lpstr>
      <vt:lpstr>جبهه‌های پژوهش سال ۲۰۲۱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راهله انتظاريزدي</dc:creator>
  <cp:lastModifiedBy>Lenovo</cp:lastModifiedBy>
  <cp:revision>9</cp:revision>
  <dcterms:created xsi:type="dcterms:W3CDTF">2021-12-19T07:49:05Z</dcterms:created>
  <dcterms:modified xsi:type="dcterms:W3CDTF">2023-06-03T13:46:27Z</dcterms:modified>
</cp:coreProperties>
</file>